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25"/>
  </p:notesMasterIdLst>
  <p:handoutMasterIdLst>
    <p:handoutMasterId r:id="rId26"/>
  </p:handoutMasterIdLst>
  <p:sldIdLst>
    <p:sldId id="258" r:id="rId8"/>
    <p:sldId id="339" r:id="rId9"/>
    <p:sldId id="259" r:id="rId10"/>
    <p:sldId id="816" r:id="rId11"/>
    <p:sldId id="822" r:id="rId12"/>
    <p:sldId id="823" r:id="rId13"/>
    <p:sldId id="826" r:id="rId14"/>
    <p:sldId id="827" r:id="rId15"/>
    <p:sldId id="814" r:id="rId16"/>
    <p:sldId id="809" r:id="rId17"/>
    <p:sldId id="831" r:id="rId18"/>
    <p:sldId id="830" r:id="rId19"/>
    <p:sldId id="832" r:id="rId20"/>
    <p:sldId id="828" r:id="rId21"/>
    <p:sldId id="829" r:id="rId22"/>
    <p:sldId id="511" r:id="rId23"/>
    <p:sldId id="418" r:id="rId24"/>
  </p:sldIdLst>
  <p:sldSz cx="9215438" cy="5184775"/>
  <p:notesSz cx="6805613" cy="9939338"/>
  <p:custDataLst>
    <p:tags r:id="rId27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9"/>
            <p14:sldId id="816"/>
            <p14:sldId id="822"/>
            <p14:sldId id="823"/>
            <p14:sldId id="826"/>
            <p14:sldId id="827"/>
            <p14:sldId id="814"/>
            <p14:sldId id="809"/>
            <p14:sldId id="831"/>
            <p14:sldId id="830"/>
            <p14:sldId id="832"/>
            <p14:sldId id="828"/>
            <p14:sldId id="829"/>
            <p14:sldId id="511"/>
            <p14:sldId id="418"/>
          </p14:sldIdLst>
        </p14:section>
        <p14:section name="REFERENCES" id="{88508D9C-F6AC-F84F-9A5F-4800ADA716FF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D789-431E-B64A-A60E-D0AD5E2AEE70}" v="441" dt="2019-03-22T16:22:03.806"/>
    <p1510:client id="{EC873775-63E3-F745-86AD-FE1173B5F5A9}" v="437" dt="2019-03-22T15:07:0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 autoAdjust="0"/>
    <p:restoredTop sz="80633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808" y="52"/>
      </p:cViewPr>
      <p:guideLst>
        <p:guide orient="horz" pos="1996"/>
        <p:guide orient="horz" pos="1814"/>
        <p:guide orient="horz" pos="2540"/>
        <p:guide pos="3628"/>
        <p:guide pos="4331"/>
        <p:guide pos="5420"/>
        <p:guide pos="181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orient="horz" pos="3062"/>
        <p:guide pos="3810"/>
        <p:guide pos="2902"/>
        <p:guide pos="2177"/>
        <p:guide orient="horz" pos="3084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choso, Javier" userId="0727bfb3-dfc8-454a-8991-910803274352" providerId="ADAL" clId="{2666D789-431E-B64A-A60E-D0AD5E2AEE70}"/>
    <pc:docChg chg="undo custSel addSld delSld modSld sldOrd modSection">
      <pc:chgData name="Frechoso, Javier" userId="0727bfb3-dfc8-454a-8991-910803274352" providerId="ADAL" clId="{2666D789-431E-B64A-A60E-D0AD5E2AEE70}" dt="2019-03-22T16:22:03.806" v="2014" actId="1035"/>
      <pc:docMkLst>
        <pc:docMk/>
      </pc:docMkLst>
      <pc:sldChg chg="addSp delSp modSp modNotesTx">
        <pc:chgData name="Frechoso, Javier" userId="0727bfb3-dfc8-454a-8991-910803274352" providerId="ADAL" clId="{2666D789-431E-B64A-A60E-D0AD5E2AEE70}" dt="2019-03-22T13:10:04.701" v="1593" actId="20577"/>
        <pc:sldMkLst>
          <pc:docMk/>
          <pc:sldMk cId="337580700" sldId="257"/>
        </pc:sldMkLst>
        <pc:spChg chg="mod">
          <ac:chgData name="Frechoso, Javier" userId="0727bfb3-dfc8-454a-8991-910803274352" providerId="ADAL" clId="{2666D789-431E-B64A-A60E-D0AD5E2AEE70}" dt="2019-03-14T18:28:10.500" v="461" actId="207"/>
          <ac:spMkLst>
            <pc:docMk/>
            <pc:sldMk cId="337580700" sldId="257"/>
            <ac:spMk id="2" creationId="{00000000-0000-0000-0000-000000000000}"/>
          </ac:spMkLst>
        </pc:spChg>
        <pc:picChg chg="del">
          <ac:chgData name="Frechoso, Javier" userId="0727bfb3-dfc8-454a-8991-910803274352" providerId="ADAL" clId="{2666D789-431E-B64A-A60E-D0AD5E2AEE70}" dt="2019-03-14T18:19:49.525" v="163" actId="478"/>
          <ac:picMkLst>
            <pc:docMk/>
            <pc:sldMk cId="337580700" sldId="257"/>
            <ac:picMk id="6" creationId="{7EE3EDD8-5621-594C-83BD-4F08AEEC2142}"/>
          </ac:picMkLst>
        </pc:picChg>
        <pc:picChg chg="add mod">
          <ac:chgData name="Frechoso, Javier" userId="0727bfb3-dfc8-454a-8991-910803274352" providerId="ADAL" clId="{2666D789-431E-B64A-A60E-D0AD5E2AEE70}" dt="2019-03-14T18:19:58.422" v="210" actId="1035"/>
          <ac:picMkLst>
            <pc:docMk/>
            <pc:sldMk cId="337580700" sldId="257"/>
            <ac:picMk id="7" creationId="{F4714DE2-8F6A-3F4D-892B-3058957A234D}"/>
          </ac:picMkLst>
        </pc:picChg>
        <pc:picChg chg="add mod">
          <ac:chgData name="Frechoso, Javier" userId="0727bfb3-dfc8-454a-8991-910803274352" providerId="ADAL" clId="{2666D789-431E-B64A-A60E-D0AD5E2AEE70}" dt="2019-03-14T18:27:54.255" v="399" actId="14100"/>
          <ac:picMkLst>
            <pc:docMk/>
            <pc:sldMk cId="337580700" sldId="257"/>
            <ac:picMk id="9" creationId="{07619E48-D0D9-234C-BAA5-F7C9FE2AD13C}"/>
          </ac:picMkLst>
        </pc:picChg>
      </pc:sldChg>
      <pc:sldChg chg="add">
        <pc:chgData name="Frechoso, Javier" userId="0727bfb3-dfc8-454a-8991-910803274352" providerId="ADAL" clId="{2666D789-431E-B64A-A60E-D0AD5E2AEE70}" dt="2019-03-22T13:14:31.436" v="1662"/>
        <pc:sldMkLst>
          <pc:docMk/>
          <pc:sldMk cId="36686495" sldId="323"/>
        </pc:sldMkLst>
      </pc:sldChg>
      <pc:sldChg chg="modNotesTx">
        <pc:chgData name="Frechoso, Javier" userId="0727bfb3-dfc8-454a-8991-910803274352" providerId="ADAL" clId="{2666D789-431E-B64A-A60E-D0AD5E2AEE70}" dt="2019-03-22T13:14:51.918" v="1668" actId="20577"/>
        <pc:sldMkLst>
          <pc:docMk/>
          <pc:sldMk cId="2194784660" sldId="335"/>
        </pc:sldMkLst>
      </pc:sldChg>
      <pc:sldChg chg="modAnim">
        <pc:chgData name="Frechoso, Javier" userId="0727bfb3-dfc8-454a-8991-910803274352" providerId="ADAL" clId="{2666D789-431E-B64A-A60E-D0AD5E2AEE70}" dt="2019-03-22T13:13:40.242" v="1620"/>
        <pc:sldMkLst>
          <pc:docMk/>
          <pc:sldMk cId="3010422532" sldId="485"/>
        </pc:sldMkLst>
      </pc:sldChg>
      <pc:sldChg chg="addSp delSp modSp ord setBg modNotesTx">
        <pc:chgData name="Frechoso, Javier" userId="0727bfb3-dfc8-454a-8991-910803274352" providerId="ADAL" clId="{2666D789-431E-B64A-A60E-D0AD5E2AEE70}" dt="2019-03-22T16:19:27.179" v="2009"/>
        <pc:sldMkLst>
          <pc:docMk/>
          <pc:sldMk cId="3431274460" sldId="511"/>
        </pc:sldMkLst>
        <pc:grpChg chg="mod">
          <ac:chgData name="Frechoso, Javier" userId="0727bfb3-dfc8-454a-8991-910803274352" providerId="ADAL" clId="{2666D789-431E-B64A-A60E-D0AD5E2AEE70}" dt="2019-03-22T16:18:10.781" v="1948" actId="1076"/>
          <ac:grpSpMkLst>
            <pc:docMk/>
            <pc:sldMk cId="3431274460" sldId="511"/>
            <ac:grpSpMk id="6" creationId="{00000000-0000-0000-0000-000000000000}"/>
          </ac:grpSpMkLst>
        </pc:grpChg>
        <pc:picChg chg="add del mod">
          <ac:chgData name="Frechoso, Javier" userId="0727bfb3-dfc8-454a-8991-910803274352" providerId="ADAL" clId="{2666D789-431E-B64A-A60E-D0AD5E2AEE70}" dt="2019-03-22T16:19:27.179" v="2009"/>
          <ac:picMkLst>
            <pc:docMk/>
            <pc:sldMk cId="3431274460" sldId="511"/>
            <ac:picMk id="9" creationId="{224ACE68-68DA-844D-9B10-70CB67E27D91}"/>
          </ac:picMkLst>
        </pc:picChg>
      </pc:sldChg>
      <pc:sldChg chg="delSp modSp add del delAnim">
        <pc:chgData name="Frechoso, Javier" userId="0727bfb3-dfc8-454a-8991-910803274352" providerId="ADAL" clId="{2666D789-431E-B64A-A60E-D0AD5E2AEE70}" dt="2019-03-22T16:19:30.275" v="2012" actId="2696"/>
        <pc:sldMkLst>
          <pc:docMk/>
          <pc:sldMk cId="140573073" sldId="519"/>
        </pc:sldMkLst>
        <pc:spChg chg="mod">
          <ac:chgData name="Frechoso, Javier" userId="0727bfb3-dfc8-454a-8991-910803274352" providerId="ADAL" clId="{2666D789-431E-B64A-A60E-D0AD5E2AEE70}" dt="2019-03-17T18:16:00.956" v="662" actId="20577"/>
          <ac:spMkLst>
            <pc:docMk/>
            <pc:sldMk cId="140573073" sldId="519"/>
            <ac:spMk id="4" creationId="{D34C1CAC-1FAE-2748-86D7-BCB7630F503A}"/>
          </ac:spMkLst>
        </pc:spChg>
        <pc:spChg chg="mod">
          <ac:chgData name="Frechoso, Javier" userId="0727bfb3-dfc8-454a-8991-910803274352" providerId="ADAL" clId="{2666D789-431E-B64A-A60E-D0AD5E2AEE70}" dt="2019-03-17T18:15:09.661" v="605" actId="14100"/>
          <ac:spMkLst>
            <pc:docMk/>
            <pc:sldMk cId="140573073" sldId="519"/>
            <ac:spMk id="7" creationId="{E8B24145-2E14-4102-8E72-5B362C9E9641}"/>
          </ac:spMkLst>
        </pc:spChg>
        <pc:spChg chg="del">
          <ac:chgData name="Frechoso, Javier" userId="0727bfb3-dfc8-454a-8991-910803274352" providerId="ADAL" clId="{2666D789-431E-B64A-A60E-D0AD5E2AEE70}" dt="2019-03-17T18:15:11.812" v="606" actId="478"/>
          <ac:spMkLst>
            <pc:docMk/>
            <pc:sldMk cId="140573073" sldId="519"/>
            <ac:spMk id="8" creationId="{2C3803EF-2A05-440F-BE17-85334C66868B}"/>
          </ac:spMkLst>
        </pc:spChg>
      </pc:sldChg>
      <pc:sldChg chg="modNotesTx">
        <pc:chgData name="Frechoso, Javier" userId="0727bfb3-dfc8-454a-8991-910803274352" providerId="ADAL" clId="{2666D789-431E-B64A-A60E-D0AD5E2AEE70}" dt="2019-03-22T13:10:09.655" v="1601" actId="20577"/>
        <pc:sldMkLst>
          <pc:docMk/>
          <pc:sldMk cId="106972083" sldId="552"/>
        </pc:sldMkLst>
      </pc:sldChg>
      <pc:sldChg chg="modNotesTx">
        <pc:chgData name="Frechoso, Javier" userId="0727bfb3-dfc8-454a-8991-910803274352" providerId="ADAL" clId="{2666D789-431E-B64A-A60E-D0AD5E2AEE70}" dt="2019-03-22T13:43:17.674" v="1737" actId="20577"/>
        <pc:sldMkLst>
          <pc:docMk/>
          <pc:sldMk cId="3670569808" sldId="554"/>
        </pc:sldMkLst>
      </pc:sldChg>
      <pc:sldChg chg="modSp modNotesTx">
        <pc:chgData name="Frechoso, Javier" userId="0727bfb3-dfc8-454a-8991-910803274352" providerId="ADAL" clId="{2666D789-431E-B64A-A60E-D0AD5E2AEE70}" dt="2019-03-22T13:41:10.230" v="1682" actId="20577"/>
        <pc:sldMkLst>
          <pc:docMk/>
          <pc:sldMk cId="3244467801" sldId="746"/>
        </pc:sldMkLst>
        <pc:spChg chg="mod">
          <ac:chgData name="Frechoso, Javier" userId="0727bfb3-dfc8-454a-8991-910803274352" providerId="ADAL" clId="{2666D789-431E-B64A-A60E-D0AD5E2AEE70}" dt="2019-03-14T18:23:17.883" v="212" actId="113"/>
          <ac:spMkLst>
            <pc:docMk/>
            <pc:sldMk cId="3244467801" sldId="746"/>
            <ac:spMk id="2" creationId="{213FB3D8-6BBC-9D4D-A975-F4D8B5C5212E}"/>
          </ac:spMkLst>
        </pc:spChg>
        <pc:spChg chg="mod">
          <ac:chgData name="Frechoso, Javier" userId="0727bfb3-dfc8-454a-8991-910803274352" providerId="ADAL" clId="{2666D789-431E-B64A-A60E-D0AD5E2AEE70}" dt="2019-03-17T18:12:52.683" v="508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Frechoso, Javier" userId="0727bfb3-dfc8-454a-8991-910803274352" providerId="ADAL" clId="{2666D789-431E-B64A-A60E-D0AD5E2AEE70}" dt="2019-03-22T13:41:10.230" v="1682" actId="20577"/>
          <ac:spMkLst>
            <pc:docMk/>
            <pc:sldMk cId="3244467801" sldId="746"/>
            <ac:spMk id="7" creationId="{6A569B09-1D93-9940-B50E-077EFE5A54D2}"/>
          </ac:spMkLst>
        </pc:spChg>
        <pc:spChg chg="mod">
          <ac:chgData name="Frechoso, Javier" userId="0727bfb3-dfc8-454a-8991-910803274352" providerId="ADAL" clId="{2666D789-431E-B64A-A60E-D0AD5E2AEE70}" dt="2019-03-14T18:23:13.540" v="211" actId="113"/>
          <ac:spMkLst>
            <pc:docMk/>
            <pc:sldMk cId="3244467801" sldId="746"/>
            <ac:spMk id="9" creationId="{26B1F0FE-B33A-C14B-8ABF-807EB128636E}"/>
          </ac:spMkLst>
        </pc:spChg>
      </pc:sldChg>
      <pc:sldChg chg="modNotesTx">
        <pc:chgData name="Frechoso, Javier" userId="0727bfb3-dfc8-454a-8991-910803274352" providerId="ADAL" clId="{2666D789-431E-B64A-A60E-D0AD5E2AEE70}" dt="2019-03-22T15:05:46.230" v="1898" actId="20577"/>
        <pc:sldMkLst>
          <pc:docMk/>
          <pc:sldMk cId="3361152087" sldId="749"/>
        </pc:sldMkLst>
      </pc:sldChg>
      <pc:sldChg chg="modNotesTx">
        <pc:chgData name="Frechoso, Javier" userId="0727bfb3-dfc8-454a-8991-910803274352" providerId="ADAL" clId="{2666D789-431E-B64A-A60E-D0AD5E2AEE70}" dt="2019-03-22T15:05:35.007" v="1880" actId="20577"/>
        <pc:sldMkLst>
          <pc:docMk/>
          <pc:sldMk cId="4045491939" sldId="775"/>
        </pc:sldMkLst>
      </pc:sldChg>
      <pc:sldChg chg="modNotesTx">
        <pc:chgData name="Frechoso, Javier" userId="0727bfb3-dfc8-454a-8991-910803274352" providerId="ADAL" clId="{2666D789-431E-B64A-A60E-D0AD5E2AEE70}" dt="2019-03-22T15:05:41.065" v="1890" actId="20577"/>
        <pc:sldMkLst>
          <pc:docMk/>
          <pc:sldMk cId="4095401837" sldId="781"/>
        </pc:sldMkLst>
      </pc:sldChg>
      <pc:sldChg chg="addSp delSp modSp modNotesTx">
        <pc:chgData name="Frechoso, Javier" userId="0727bfb3-dfc8-454a-8991-910803274352" providerId="ADAL" clId="{2666D789-431E-B64A-A60E-D0AD5E2AEE70}" dt="2019-03-22T13:11:06.066" v="1617" actId="20577"/>
        <pc:sldMkLst>
          <pc:docMk/>
          <pc:sldMk cId="412400582" sldId="785"/>
        </pc:sldMkLst>
        <pc:spChg chg="add del mod">
          <ac:chgData name="Frechoso, Javier" userId="0727bfb3-dfc8-454a-8991-910803274352" providerId="ADAL" clId="{2666D789-431E-B64A-A60E-D0AD5E2AEE70}" dt="2019-03-14T18:28:42.154" v="463" actId="478"/>
          <ac:spMkLst>
            <pc:docMk/>
            <pc:sldMk cId="412400582" sldId="785"/>
            <ac:spMk id="3" creationId="{5001235F-B364-714D-8536-35D7C7BD153E}"/>
          </ac:spMkLst>
        </pc:spChg>
        <pc:picChg chg="add del mod">
          <ac:chgData name="Frechoso, Javier" userId="0727bfb3-dfc8-454a-8991-910803274352" providerId="ADAL" clId="{2666D789-431E-B64A-A60E-D0AD5E2AEE70}" dt="2019-03-14T18:28:45.600" v="465" actId="1076"/>
          <ac:picMkLst>
            <pc:docMk/>
            <pc:sldMk cId="412400582" sldId="785"/>
            <ac:picMk id="19" creationId="{9323F260-F4CD-F94B-9CF5-45D179E74A66}"/>
          </ac:picMkLst>
        </pc:picChg>
      </pc:sldChg>
      <pc:sldChg chg="modNotesTx">
        <pc:chgData name="Frechoso, Javier" userId="0727bfb3-dfc8-454a-8991-910803274352" providerId="ADAL" clId="{2666D789-431E-B64A-A60E-D0AD5E2AEE70}" dt="2019-03-22T13:44:03.144" v="1748" actId="20577"/>
        <pc:sldMkLst>
          <pc:docMk/>
          <pc:sldMk cId="3292699447" sldId="786"/>
        </pc:sldMkLst>
      </pc:sldChg>
      <pc:sldChg chg="modNotesTx">
        <pc:chgData name="Frechoso, Javier" userId="0727bfb3-dfc8-454a-8991-910803274352" providerId="ADAL" clId="{2666D789-431E-B64A-A60E-D0AD5E2AEE70}" dt="2019-03-22T13:44:30.666" v="1784" actId="20577"/>
        <pc:sldMkLst>
          <pc:docMk/>
          <pc:sldMk cId="3421189455" sldId="787"/>
        </pc:sldMkLst>
      </pc:sldChg>
      <pc:sldChg chg="modNotesTx">
        <pc:chgData name="Frechoso, Javier" userId="0727bfb3-dfc8-454a-8991-910803274352" providerId="ADAL" clId="{2666D789-431E-B64A-A60E-D0AD5E2AEE70}" dt="2019-03-22T13:44:13.929" v="1772" actId="20577"/>
        <pc:sldMkLst>
          <pc:docMk/>
          <pc:sldMk cId="2930888658" sldId="788"/>
        </pc:sldMkLst>
      </pc:sldChg>
      <pc:sldChg chg="modNotesTx">
        <pc:chgData name="Frechoso, Javier" userId="0727bfb3-dfc8-454a-8991-910803274352" providerId="ADAL" clId="{2666D789-431E-B64A-A60E-D0AD5E2AEE70}" dt="2019-03-22T13:45:10.038" v="1834" actId="20577"/>
        <pc:sldMkLst>
          <pc:docMk/>
          <pc:sldMk cId="2849006509" sldId="789"/>
        </pc:sldMkLst>
      </pc:sldChg>
      <pc:sldChg chg="modSp ord">
        <pc:chgData name="Frechoso, Javier" userId="0727bfb3-dfc8-454a-8991-910803274352" providerId="ADAL" clId="{2666D789-431E-B64A-A60E-D0AD5E2AEE70}" dt="2019-03-22T15:11:35.955" v="1933"/>
        <pc:sldMkLst>
          <pc:docMk/>
          <pc:sldMk cId="445962261" sldId="790"/>
        </pc:sldMkLst>
        <pc:spChg chg="mod">
          <ac:chgData name="Frechoso, Javier" userId="0727bfb3-dfc8-454a-8991-910803274352" providerId="ADAL" clId="{2666D789-431E-B64A-A60E-D0AD5E2AEE70}" dt="2019-03-17T19:14:05.665" v="1420" actId="20577"/>
          <ac:spMkLst>
            <pc:docMk/>
            <pc:sldMk cId="445962261" sldId="790"/>
            <ac:spMk id="2" creationId="{37FCA8EB-1FB9-AA4A-AA07-9D29C513E4BF}"/>
          </ac:spMkLst>
        </pc:spChg>
      </pc:sldChg>
      <pc:sldChg chg="modNotesTx">
        <pc:chgData name="Frechoso, Javier" userId="0727bfb3-dfc8-454a-8991-910803274352" providerId="ADAL" clId="{2666D789-431E-B64A-A60E-D0AD5E2AEE70}" dt="2019-03-22T13:14:39.659" v="1664" actId="20577"/>
        <pc:sldMkLst>
          <pc:docMk/>
          <pc:sldMk cId="2845532891" sldId="793"/>
        </pc:sldMkLst>
      </pc:sldChg>
      <pc:sldChg chg="del modNotesTx">
        <pc:chgData name="Frechoso, Javier" userId="0727bfb3-dfc8-454a-8991-910803274352" providerId="ADAL" clId="{2666D789-431E-B64A-A60E-D0AD5E2AEE70}" dt="2019-03-22T13:14:34.810" v="1663" actId="2696"/>
        <pc:sldMkLst>
          <pc:docMk/>
          <pc:sldMk cId="616756550" sldId="795"/>
        </pc:sldMkLst>
      </pc:sldChg>
      <pc:sldChg chg="modNotesTx">
        <pc:chgData name="Frechoso, Javier" userId="0727bfb3-dfc8-454a-8991-910803274352" providerId="ADAL" clId="{2666D789-431E-B64A-A60E-D0AD5E2AEE70}" dt="2019-03-22T13:44:44.618" v="1803" actId="20577"/>
        <pc:sldMkLst>
          <pc:docMk/>
          <pc:sldMk cId="854572277" sldId="799"/>
        </pc:sldMkLst>
      </pc:sldChg>
      <pc:sldChg chg="modNotesTx">
        <pc:chgData name="Frechoso, Javier" userId="0727bfb3-dfc8-454a-8991-910803274352" providerId="ADAL" clId="{2666D789-431E-B64A-A60E-D0AD5E2AEE70}" dt="2019-03-22T13:44:39.676" v="1792" actId="20577"/>
        <pc:sldMkLst>
          <pc:docMk/>
          <pc:sldMk cId="2784490215" sldId="802"/>
        </pc:sldMkLst>
      </pc:sldChg>
      <pc:sldChg chg="modNotesTx">
        <pc:chgData name="Frechoso, Javier" userId="0727bfb3-dfc8-454a-8991-910803274352" providerId="ADAL" clId="{2666D789-431E-B64A-A60E-D0AD5E2AEE70}" dt="2019-03-22T13:44:36.299" v="1788" actId="20577"/>
        <pc:sldMkLst>
          <pc:docMk/>
          <pc:sldMk cId="1891285891" sldId="803"/>
        </pc:sldMkLst>
      </pc:sldChg>
      <pc:sldChg chg="modSp setBg modNotesTx">
        <pc:chgData name="Frechoso, Javier" userId="0727bfb3-dfc8-454a-8991-910803274352" providerId="ADAL" clId="{2666D789-431E-B64A-A60E-D0AD5E2AEE70}" dt="2019-03-22T13:44:17.333" v="1780" actId="20577"/>
        <pc:sldMkLst>
          <pc:docMk/>
          <pc:sldMk cId="480077938" sldId="806"/>
        </pc:sldMkLst>
        <pc:picChg chg="mod">
          <ac:chgData name="Frechoso, Javier" userId="0727bfb3-dfc8-454a-8991-910803274352" providerId="ADAL" clId="{2666D789-431E-B64A-A60E-D0AD5E2AEE70}" dt="2019-03-12T22:56:04.677" v="2" actId="1076"/>
          <ac:picMkLst>
            <pc:docMk/>
            <pc:sldMk cId="480077938" sldId="806"/>
            <ac:picMk id="11" creationId="{52AB68AA-4430-D54D-9678-F47C5B44533A}"/>
          </ac:picMkLst>
        </pc:picChg>
      </pc:sldChg>
      <pc:sldChg chg="modSp modNotesTx">
        <pc:chgData name="Frechoso, Javier" userId="0727bfb3-dfc8-454a-8991-910803274352" providerId="ADAL" clId="{2666D789-431E-B64A-A60E-D0AD5E2AEE70}" dt="2019-03-22T15:16:29.697" v="1939" actId="20577"/>
        <pc:sldMkLst>
          <pc:docMk/>
          <pc:sldMk cId="657336376" sldId="807"/>
        </pc:sldMkLst>
        <pc:spChg chg="mod">
          <ac:chgData name="Frechoso, Javier" userId="0727bfb3-dfc8-454a-8991-910803274352" providerId="ADAL" clId="{2666D789-431E-B64A-A60E-D0AD5E2AEE70}" dt="2019-03-22T15:11:06.057" v="1930" actId="113"/>
          <ac:spMkLst>
            <pc:docMk/>
            <pc:sldMk cId="657336376" sldId="807"/>
            <ac:spMk id="7" creationId="{1E6C1F28-DFAF-A24D-B9F8-FB483E914727}"/>
          </ac:spMkLst>
        </pc:spChg>
      </pc:sldChg>
      <pc:sldChg chg="modNotesTx">
        <pc:chgData name="Frechoso, Javier" userId="0727bfb3-dfc8-454a-8991-910803274352" providerId="ADAL" clId="{2666D789-431E-B64A-A60E-D0AD5E2AEE70}" dt="2019-03-22T13:45:13.709" v="1841" actId="20577"/>
        <pc:sldMkLst>
          <pc:docMk/>
          <pc:sldMk cId="1109789744" sldId="808"/>
        </pc:sldMkLst>
      </pc:sldChg>
      <pc:sldChg chg="modNotesTx">
        <pc:chgData name="Frechoso, Javier" userId="0727bfb3-dfc8-454a-8991-910803274352" providerId="ADAL" clId="{2666D789-431E-B64A-A60E-D0AD5E2AEE70}" dt="2019-03-22T13:16:20.253" v="1677" actId="20577"/>
        <pc:sldMkLst>
          <pc:docMk/>
          <pc:sldMk cId="3580205263" sldId="809"/>
        </pc:sldMkLst>
      </pc:sldChg>
      <pc:sldChg chg="modSp add setBg">
        <pc:chgData name="Frechoso, Javier" userId="0727bfb3-dfc8-454a-8991-910803274352" providerId="ADAL" clId="{2666D789-431E-B64A-A60E-D0AD5E2AEE70}" dt="2019-03-22T16:22:03.806" v="2014" actId="1035"/>
        <pc:sldMkLst>
          <pc:docMk/>
          <pc:sldMk cId="3798199481" sldId="811"/>
        </pc:sldMkLst>
        <pc:picChg chg="mod">
          <ac:chgData name="Frechoso, Javier" userId="0727bfb3-dfc8-454a-8991-910803274352" providerId="ADAL" clId="{2666D789-431E-B64A-A60E-D0AD5E2AEE70}" dt="2019-03-22T16:22:03.806" v="2014" actId="1035"/>
          <ac:picMkLst>
            <pc:docMk/>
            <pc:sldMk cId="3798199481" sldId="811"/>
            <ac:picMk id="35" creationId="{D9047AAF-B12D-6548-A8B9-2D9E3A7E4C49}"/>
          </ac:picMkLst>
        </pc:picChg>
      </pc:sldChg>
      <pc:sldChg chg="addSp delSp modSp ord modNotesTx">
        <pc:chgData name="Frechoso, Javier" userId="0727bfb3-dfc8-454a-8991-910803274352" providerId="ADAL" clId="{2666D789-431E-B64A-A60E-D0AD5E2AEE70}" dt="2019-03-22T13:42:43.705" v="1713" actId="20577"/>
        <pc:sldMkLst>
          <pc:docMk/>
          <pc:sldMk cId="538896271" sldId="812"/>
        </pc:sldMkLst>
        <pc:spChg chg="add del">
          <ac:chgData name="Frechoso, Javier" userId="0727bfb3-dfc8-454a-8991-910803274352" providerId="ADAL" clId="{2666D789-431E-B64A-A60E-D0AD5E2AEE70}" dt="2019-03-22T13:10:42.923" v="1608" actId="478"/>
          <ac:spMkLst>
            <pc:docMk/>
            <pc:sldMk cId="538896271" sldId="812"/>
            <ac:spMk id="2" creationId="{3268CCB2-E6F3-42B1-8D7E-777054A95380}"/>
          </ac:spMkLst>
        </pc:spChg>
        <pc:spChg chg="add del mod">
          <ac:chgData name="Frechoso, Javier" userId="0727bfb3-dfc8-454a-8991-910803274352" providerId="ADAL" clId="{2666D789-431E-B64A-A60E-D0AD5E2AEE70}" dt="2019-03-22T13:10:45.981" v="1610" actId="478"/>
          <ac:spMkLst>
            <pc:docMk/>
            <pc:sldMk cId="538896271" sldId="812"/>
            <ac:spMk id="3" creationId="{271F352F-52BE-4C75-98DB-3EDA9D381663}"/>
          </ac:spMkLst>
        </pc:spChg>
      </pc:sldChg>
      <pc:sldChg chg="ord">
        <pc:chgData name="Frechoso, Javier" userId="0727bfb3-dfc8-454a-8991-910803274352" providerId="ADAL" clId="{2666D789-431E-B64A-A60E-D0AD5E2AEE70}" dt="2019-03-22T13:10:18.083" v="1603"/>
        <pc:sldMkLst>
          <pc:docMk/>
          <pc:sldMk cId="234266736" sldId="813"/>
        </pc:sldMkLst>
      </pc:sldChg>
      <pc:sldChg chg="modNotesTx">
        <pc:chgData name="Frechoso, Javier" userId="0727bfb3-dfc8-454a-8991-910803274352" providerId="ADAL" clId="{2666D789-431E-B64A-A60E-D0AD5E2AEE70}" dt="2019-03-22T13:44:10.704" v="1764" actId="20577"/>
        <pc:sldMkLst>
          <pc:docMk/>
          <pc:sldMk cId="1203957946" sldId="814"/>
        </pc:sldMkLst>
      </pc:sldChg>
      <pc:sldChg chg="modNotesTx">
        <pc:chgData name="Frechoso, Javier" userId="0727bfb3-dfc8-454a-8991-910803274352" providerId="ADAL" clId="{2666D789-431E-B64A-A60E-D0AD5E2AEE70}" dt="2019-03-22T13:44:07.279" v="1756" actId="20577"/>
        <pc:sldMkLst>
          <pc:docMk/>
          <pc:sldMk cId="1500912337" sldId="815"/>
        </pc:sldMkLst>
      </pc:sldChg>
      <pc:sldChg chg="modSp modNotesTx">
        <pc:chgData name="Frechoso, Javier" userId="0727bfb3-dfc8-454a-8991-910803274352" providerId="ADAL" clId="{2666D789-431E-B64A-A60E-D0AD5E2AEE70}" dt="2019-03-22T13:44:52.779" v="1814" actId="20577"/>
        <pc:sldMkLst>
          <pc:docMk/>
          <pc:sldMk cId="1308012656" sldId="816"/>
        </pc:sldMkLst>
        <pc:spChg chg="mod">
          <ac:chgData name="Frechoso, Javier" userId="0727bfb3-dfc8-454a-8991-910803274352" providerId="ADAL" clId="{2666D789-431E-B64A-A60E-D0AD5E2AEE70}" dt="2019-03-22T13:42:27.368" v="1701" actId="20577"/>
          <ac:spMkLst>
            <pc:docMk/>
            <pc:sldMk cId="1308012656" sldId="816"/>
            <ac:spMk id="7" creationId="{56A2D435-C9ED-D340-B141-08A51670BB94}"/>
          </ac:spMkLst>
        </pc:spChg>
      </pc:sldChg>
      <pc:sldChg chg="modNotesTx">
        <pc:chgData name="Frechoso, Javier" userId="0727bfb3-dfc8-454a-8991-910803274352" providerId="ADAL" clId="{2666D789-431E-B64A-A60E-D0AD5E2AEE70}" dt="2019-03-22T13:45:01.880" v="1821" actId="20577"/>
        <pc:sldMkLst>
          <pc:docMk/>
          <pc:sldMk cId="4281051055" sldId="817"/>
        </pc:sldMkLst>
      </pc:sldChg>
      <pc:sldChg chg="modNotesTx">
        <pc:chgData name="Frechoso, Javier" userId="0727bfb3-dfc8-454a-8991-910803274352" providerId="ADAL" clId="{2666D789-431E-B64A-A60E-D0AD5E2AEE70}" dt="2019-03-22T13:43:30.118" v="1741" actId="20577"/>
        <pc:sldMkLst>
          <pc:docMk/>
          <pc:sldMk cId="2985459688" sldId="818"/>
        </pc:sldMkLst>
      </pc:sldChg>
      <pc:sldMasterChg chg="addSldLayout delSldLayout">
        <pc:chgData name="Frechoso, Javier" userId="0727bfb3-dfc8-454a-8991-910803274352" providerId="ADAL" clId="{2666D789-431E-B64A-A60E-D0AD5E2AEE70}" dt="2019-03-22T16:19:30.276" v="2013" actId="2696"/>
        <pc:sldMasterMkLst>
          <pc:docMk/>
          <pc:sldMasterMk cId="4061823467" sldId="2147484760"/>
        </pc:sldMasterMkLst>
        <pc:sldLayoutChg chg="add del">
          <pc:chgData name="Frechoso, Javier" userId="0727bfb3-dfc8-454a-8991-910803274352" providerId="ADAL" clId="{2666D789-431E-B64A-A60E-D0AD5E2AEE70}" dt="2019-03-22T16:19:30.276" v="2013" actId="2696"/>
          <pc:sldLayoutMkLst>
            <pc:docMk/>
            <pc:sldMasterMk cId="4061823467" sldId="2147484760"/>
            <pc:sldLayoutMk cId="1531257576" sldId="2147484978"/>
          </pc:sldLayoutMkLst>
        </pc:sldLayoutChg>
      </pc:sldMasterChg>
    </pc:docChg>
  </pc:docChgLst>
  <pc:docChgLst>
    <pc:chgData name="Cancer, Jorge" userId="S::jorge.cancer@adidas.com::92ca6ae6-4cee-448c-a56a-076f3dcc8be8" providerId="AD" clId="Web-{7AE9706A-D399-4D2C-8573-5C83181FB783}"/>
    <pc:docChg chg="addSld delSld modSld modSection">
      <pc:chgData name="Cancer, Jorge" userId="S::jorge.cancer@adidas.com::92ca6ae6-4cee-448c-a56a-076f3dcc8be8" providerId="AD" clId="Web-{7AE9706A-D399-4D2C-8573-5C83181FB783}" dt="2019-03-15T21:39:54.350" v="19"/>
      <pc:docMkLst>
        <pc:docMk/>
      </pc:docMkLst>
    </pc:docChg>
  </pc:docChgLst>
  <pc:docChgLst>
    <pc:chgData name="Sanz, Alberto" userId="S::alberto.sanz@adidas.com::08d307b2-0e40-49ad-822b-27df6d75e0fa" providerId="AD" clId="Web-{0FF97B32-FA8B-82D1-18E6-1526E8A2AFAB}"/>
    <pc:docChg chg="modSld">
      <pc:chgData name="Sanz, Alberto" userId="S::alberto.sanz@adidas.com::08d307b2-0e40-49ad-822b-27df6d75e0fa" providerId="AD" clId="Web-{0FF97B32-FA8B-82D1-18E6-1526E8A2AFAB}" dt="2019-03-20T15:05:59.078" v="13" actId="20577"/>
      <pc:docMkLst>
        <pc:docMk/>
      </pc:docMkLst>
    </pc:docChg>
  </pc:docChgLst>
  <pc:docChgLst>
    <pc:chgData name="Cornago, Fernando" userId="048a41c0-cb7a-447c-b2ac-f7c7348706e9" providerId="ADAL" clId="{EC873775-63E3-F745-86AD-FE1173B5F5A9}"/>
    <pc:docChg chg="undo custSel addSld delSld modSld sldOrd modSection">
      <pc:chgData name="Cornago, Fernando" userId="048a41c0-cb7a-447c-b2ac-f7c7348706e9" providerId="ADAL" clId="{EC873775-63E3-F745-86AD-FE1173B5F5A9}" dt="2019-03-22T09:26:57.966" v="430" actId="20577"/>
      <pc:docMkLst>
        <pc:docMk/>
      </pc:docMkLst>
      <pc:sldChg chg="del">
        <pc:chgData name="Cornago, Fernando" userId="048a41c0-cb7a-447c-b2ac-f7c7348706e9" providerId="ADAL" clId="{EC873775-63E3-F745-86AD-FE1173B5F5A9}" dt="2019-03-22T09:19:22.562" v="414" actId="2696"/>
        <pc:sldMkLst>
          <pc:docMk/>
          <pc:sldMk cId="2121623704" sldId="418"/>
        </pc:sldMkLst>
      </pc:sldChg>
      <pc:sldChg chg="ord">
        <pc:chgData name="Cornago, Fernando" userId="048a41c0-cb7a-447c-b2ac-f7c7348706e9" providerId="ADAL" clId="{EC873775-63E3-F745-86AD-FE1173B5F5A9}" dt="2019-03-22T09:19:20.305" v="413"/>
        <pc:sldMkLst>
          <pc:docMk/>
          <pc:sldMk cId="3431274460" sldId="511"/>
        </pc:sldMkLst>
      </pc:sldChg>
      <pc:sldChg chg="addSp delSp modSp modAnim">
        <pc:chgData name="Cornago, Fernando" userId="048a41c0-cb7a-447c-b2ac-f7c7348706e9" providerId="ADAL" clId="{EC873775-63E3-F745-86AD-FE1173B5F5A9}" dt="2019-03-22T09:19:00.039" v="412"/>
        <pc:sldMkLst>
          <pc:docMk/>
          <pc:sldMk cId="445962261" sldId="790"/>
        </pc:sldMkLst>
        <pc:spChg chg="del">
          <ac:chgData name="Cornago, Fernando" userId="048a41c0-cb7a-447c-b2ac-f7c7348706e9" providerId="ADAL" clId="{EC873775-63E3-F745-86AD-FE1173B5F5A9}" dt="2019-03-22T09:17:33.554" v="403" actId="478"/>
          <ac:spMkLst>
            <pc:docMk/>
            <pc:sldMk cId="445962261" sldId="790"/>
            <ac:spMk id="2" creationId="{37FCA8EB-1FB9-AA4A-AA07-9D29C513E4BF}"/>
          </ac:spMkLst>
        </pc:spChg>
        <pc:spChg chg="add del mod">
          <ac:chgData name="Cornago, Fernando" userId="048a41c0-cb7a-447c-b2ac-f7c7348706e9" providerId="ADAL" clId="{EC873775-63E3-F745-86AD-FE1173B5F5A9}" dt="2019-03-22T09:17:36.473" v="404" actId="478"/>
          <ac:spMkLst>
            <pc:docMk/>
            <pc:sldMk cId="445962261" sldId="790"/>
            <ac:spMk id="8" creationId="{87BD72C1-0C7D-0848-8DD6-E736456845EB}"/>
          </ac:spMkLst>
        </pc:spChg>
        <pc:spChg chg="add mod">
          <ac:chgData name="Cornago, Fernando" userId="048a41c0-cb7a-447c-b2ac-f7c7348706e9" providerId="ADAL" clId="{EC873775-63E3-F745-86AD-FE1173B5F5A9}" dt="2019-03-22T09:18:40.726" v="409" actId="171"/>
          <ac:spMkLst>
            <pc:docMk/>
            <pc:sldMk cId="445962261" sldId="790"/>
            <ac:spMk id="9" creationId="{FA77451F-F926-C04D-BE57-8ACA097F3260}"/>
          </ac:spMkLst>
        </pc:spChg>
        <pc:picChg chg="add mod">
          <ac:chgData name="Cornago, Fernando" userId="048a41c0-cb7a-447c-b2ac-f7c7348706e9" providerId="ADAL" clId="{EC873775-63E3-F745-86AD-FE1173B5F5A9}" dt="2019-03-22T09:17:54.558" v="407" actId="1076"/>
          <ac:picMkLst>
            <pc:docMk/>
            <pc:sldMk cId="445962261" sldId="790"/>
            <ac:picMk id="6" creationId="{BCD938F0-74B0-134D-9495-696426926E10}"/>
          </ac:picMkLst>
        </pc:picChg>
      </pc:sldChg>
      <pc:sldChg chg="addSp delSp modSp add">
        <pc:chgData name="Cornago, Fernando" userId="048a41c0-cb7a-447c-b2ac-f7c7348706e9" providerId="ADAL" clId="{EC873775-63E3-F745-86AD-FE1173B5F5A9}" dt="2019-03-22T09:26:57.966" v="430" actId="20577"/>
        <pc:sldMkLst>
          <pc:docMk/>
          <pc:sldMk cId="3580205263" sldId="809"/>
        </pc:sldMkLst>
        <pc:spChg chg="add del mod">
          <ac:chgData name="Cornago, Fernando" userId="048a41c0-cb7a-447c-b2ac-f7c7348706e9" providerId="ADAL" clId="{EC873775-63E3-F745-86AD-FE1173B5F5A9}" dt="2019-03-21T17:58:19.495" v="391"/>
          <ac:spMkLst>
            <pc:docMk/>
            <pc:sldMk cId="3580205263" sldId="809"/>
            <ac:spMk id="2" creationId="{8DB43108-5119-3C4C-9658-016597E0CEB8}"/>
          </ac:spMkLst>
        </pc:spChg>
        <pc:spChg chg="add del mod">
          <ac:chgData name="Cornago, Fernando" userId="048a41c0-cb7a-447c-b2ac-f7c7348706e9" providerId="ADAL" clId="{EC873775-63E3-F745-86AD-FE1173B5F5A9}" dt="2019-03-22T09:26:37.620" v="424" actId="20577"/>
          <ac:spMkLst>
            <pc:docMk/>
            <pc:sldMk cId="3580205263" sldId="809"/>
            <ac:spMk id="47" creationId="{2B16D902-16EA-214A-89D5-AD62F88F8860}"/>
          </ac:spMkLst>
        </pc:spChg>
        <pc:spChg chg="mod">
          <ac:chgData name="Cornago, Fernando" userId="048a41c0-cb7a-447c-b2ac-f7c7348706e9" providerId="ADAL" clId="{EC873775-63E3-F745-86AD-FE1173B5F5A9}" dt="2019-03-22T09:26:57.966" v="430" actId="20577"/>
          <ac:spMkLst>
            <pc:docMk/>
            <pc:sldMk cId="3580205263" sldId="809"/>
            <ac:spMk id="67" creationId="{D7929E3B-04B5-C24B-9564-58DA629021DE}"/>
          </ac:spMkLst>
        </pc:spChg>
      </pc:sldChg>
      <pc:sldMasterChg chg="delSldLayout">
        <pc:chgData name="Cornago, Fernando" userId="048a41c0-cb7a-447c-b2ac-f7c7348706e9" providerId="ADAL" clId="{EC873775-63E3-F745-86AD-FE1173B5F5A9}" dt="2019-03-22T09:19:22.566" v="415" actId="2696"/>
        <pc:sldMasterMkLst>
          <pc:docMk/>
          <pc:sldMasterMk cId="4061823467" sldId="2147484760"/>
        </pc:sldMasterMkLst>
        <pc:sldLayoutChg chg="del">
          <pc:chgData name="Cornago, Fernando" userId="048a41c0-cb7a-447c-b2ac-f7c7348706e9" providerId="ADAL" clId="{EC873775-63E3-F745-86AD-FE1173B5F5A9}" dt="2019-03-22T09:19:22.566" v="415" actId="2696"/>
          <pc:sldLayoutMkLst>
            <pc:docMk/>
            <pc:sldMasterMk cId="4061823467" sldId="2147484760"/>
            <pc:sldLayoutMk cId="1657434417" sldId="2147484976"/>
          </pc:sldLayoutMkLst>
        </pc:sldLayoutChg>
      </pc:sldMasterChg>
    </pc:docChg>
  </pc:docChgLst>
  <pc:docChgLst>
    <pc:chgData name="Cancer, Jorge" userId="S::jorge.cancer@adidas.com::92ca6ae6-4cee-448c-a56a-076f3dcc8be8" providerId="AD" clId="Web-{969CEEEE-DA0E-1DCB-7A96-66B53B8F7A14}"/>
    <pc:docChg chg="addSld delSld modSld sldOrd modSection">
      <pc:chgData name="Cancer, Jorge" userId="S::jorge.cancer@adidas.com::92ca6ae6-4cee-448c-a56a-076f3dcc8be8" providerId="AD" clId="Web-{969CEEEE-DA0E-1DCB-7A96-66B53B8F7A14}" dt="2019-03-21T09:22:18.287" v="30"/>
      <pc:docMkLst>
        <pc:docMk/>
      </pc:docMkLst>
    </pc:docChg>
  </pc:docChgLst>
  <pc:docChgLst>
    <pc:chgData name="Sanz, Alberto" userId="S::alberto.sanz@adidas.com::08d307b2-0e40-49ad-822b-27df6d75e0fa" providerId="AD" clId="Web-{2EE9AB37-D105-66E8-D00D-FC55DFC4ED4D}"/>
    <pc:docChg chg="modSld">
      <pc:chgData name="Sanz, Alberto" userId="S::alberto.sanz@adidas.com::08d307b2-0e40-49ad-822b-27df6d75e0fa" providerId="AD" clId="Web-{2EE9AB37-D105-66E8-D00D-FC55DFC4ED4D}" dt="2019-03-22T10:12:32.504" v="38" actId="20577"/>
      <pc:docMkLst>
        <pc:docMk/>
      </pc:docMkLst>
      <pc:sldChg chg="modSp">
        <pc:chgData name="Sanz, Alberto" userId="S::alberto.sanz@adidas.com::08d307b2-0e40-49ad-822b-27df6d75e0fa" providerId="AD" clId="Web-{2EE9AB37-D105-66E8-D00D-FC55DFC4ED4D}" dt="2019-03-22T10:12:30.816" v="36" actId="20577"/>
        <pc:sldMkLst>
          <pc:docMk/>
          <pc:sldMk cId="3244467801" sldId="746"/>
        </pc:sldMkLst>
        <pc:spChg chg="mod">
          <ac:chgData name="Sanz, Alberto" userId="S::alberto.sanz@adidas.com::08d307b2-0e40-49ad-822b-27df6d75e0fa" providerId="AD" clId="Web-{2EE9AB37-D105-66E8-D00D-FC55DFC4ED4D}" dt="2019-03-22T10:12:28.113" v="34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Sanz, Alberto" userId="S::alberto.sanz@adidas.com::08d307b2-0e40-49ad-822b-27df6d75e0fa" providerId="AD" clId="Web-{2EE9AB37-D105-66E8-D00D-FC55DFC4ED4D}" dt="2019-03-22T10:12:30.816" v="36" actId="20577"/>
          <ac:spMkLst>
            <pc:docMk/>
            <pc:sldMk cId="3244467801" sldId="746"/>
            <ac:spMk id="7" creationId="{6A569B09-1D93-9940-B50E-077EFE5A54D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4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3247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9008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41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269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0" Type="http://schemas.openxmlformats.org/officeDocument/2006/relationships/slideLayout" Target="../slideLayouts/slideLayout286.xml"/><Relationship Id="rId29" Type="http://schemas.openxmlformats.org/officeDocument/2006/relationships/slideLayout" Target="../slideLayouts/slideLayout295.xml"/><Relationship Id="rId41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26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0.xml"/><Relationship Id="rId5" Type="http://schemas.openxmlformats.org/officeDocument/2006/relationships/image" Target="../media/image7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0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7" Type="http://schemas.openxmlformats.org/officeDocument/2006/relationships/image" Target="../media/image29.png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1E82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APLC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tech sportS: “</a:t>
            </a:r>
            <a:r>
              <a:rPr lang="en-US" b="1" dirty="0"/>
              <a:t>The dribbler”</a:t>
            </a:r>
            <a:r>
              <a:rPr lang="en-US" b="1" u="sng" dirty="0"/>
              <a:t> </a:t>
            </a:r>
          </a:p>
          <a:p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B7FF50-8524-674D-B344-71011A153E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4000"/>
          </a:blip>
          <a:srcRect t="15577" b="15577"/>
          <a:stretch>
            <a:fillRect/>
          </a:stretch>
        </p:blipFill>
        <p:spPr>
          <a:solidFill>
            <a:schemeClr val="tx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EC3EA-C45F-CE41-A530-0198C6B8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MAKE IT REAL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41012-C89D-C347-8016-76D00871C7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1224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1A350-5B72-4687-A245-75A0ADEB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05" y="1677611"/>
            <a:ext cx="8461168" cy="1439862"/>
          </a:xfrm>
        </p:spPr>
        <p:txBody>
          <a:bodyPr/>
          <a:lstStyle/>
          <a:p>
            <a:r>
              <a:rPr lang="es-ES" sz="2400" dirty="0">
                <a:solidFill>
                  <a:schemeClr val="tx1"/>
                </a:solidFill>
              </a:rPr>
              <a:t>- </a:t>
            </a:r>
            <a:r>
              <a:rPr lang="es-ES" sz="2400" dirty="0" err="1">
                <a:solidFill>
                  <a:schemeClr val="tx1"/>
                </a:solidFill>
              </a:rPr>
              <a:t>Easier</a:t>
            </a:r>
            <a:r>
              <a:rPr lang="es-ES" sz="2400" dirty="0">
                <a:solidFill>
                  <a:schemeClr val="tx1"/>
                </a:solidFill>
              </a:rPr>
              <a:t> and </a:t>
            </a:r>
            <a:r>
              <a:rPr lang="es-ES" sz="2400" dirty="0" err="1">
                <a:solidFill>
                  <a:schemeClr val="tx1"/>
                </a:solidFill>
              </a:rPr>
              <a:t>cheap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sync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between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sensors</a:t>
            </a:r>
            <a:r>
              <a:rPr lang="es-ES" sz="2400" dirty="0">
                <a:solidFill>
                  <a:schemeClr val="tx1"/>
                </a:solidFill>
              </a:rPr>
              <a:t> and cameras</a:t>
            </a:r>
            <a:br>
              <a:rPr lang="es-ES" sz="2400" dirty="0">
                <a:solidFill>
                  <a:schemeClr val="tx1"/>
                </a:solidFill>
              </a:rPr>
            </a:br>
            <a:br>
              <a:rPr lang="es-ES" sz="2400" dirty="0">
                <a:solidFill>
                  <a:schemeClr val="tx1"/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- </a:t>
            </a:r>
            <a:r>
              <a:rPr lang="es-ES" sz="2400" dirty="0" err="1">
                <a:solidFill>
                  <a:schemeClr val="tx1"/>
                </a:solidFill>
              </a:rPr>
              <a:t>Easier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to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develop</a:t>
            </a:r>
            <a:r>
              <a:rPr lang="es-ES" sz="2400" dirty="0">
                <a:solidFill>
                  <a:schemeClr val="tx1"/>
                </a:solidFill>
              </a:rPr>
              <a:t> scripts </a:t>
            </a:r>
            <a:r>
              <a:rPr lang="es-ES" sz="2400" dirty="0" err="1">
                <a:solidFill>
                  <a:schemeClr val="tx1"/>
                </a:solidFill>
              </a:rPr>
              <a:t>to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sync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sensors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65779-B7CC-4692-9454-BF0FBBFFAC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7728" y="1032132"/>
            <a:ext cx="5758921" cy="287336"/>
          </a:xfrm>
        </p:spPr>
        <p:txBody>
          <a:bodyPr/>
          <a:lstStyle/>
          <a:p>
            <a:r>
              <a:rPr lang="es-ES" sz="3600" b="1" dirty="0">
                <a:solidFill>
                  <a:schemeClr val="tx1"/>
                </a:solidFill>
              </a:rPr>
              <a:t>HACK-JACK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86B5A-226C-424E-838E-844629F3B6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966F2-A5FE-4508-A104-8A9FE2D3048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593C4-4E60-428C-B167-97564B81A4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Amazon.com: StarTech.com Black Slim Mini Jack Headphone ...">
            <a:extLst>
              <a:ext uri="{FF2B5EF4-FFF2-40B4-BE49-F238E27FC236}">
                <a16:creationId xmlns:a16="http://schemas.microsoft.com/office/drawing/2014/main" id="{04D849C3-45F7-41B7-9732-535CBEF2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748" y="2942008"/>
            <a:ext cx="2159639" cy="215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anasonic Unveils Specs for Upcoming AU-EVA1 Compact ...">
            <a:extLst>
              <a:ext uri="{FF2B5EF4-FFF2-40B4-BE49-F238E27FC236}">
                <a16:creationId xmlns:a16="http://schemas.microsoft.com/office/drawing/2014/main" id="{DE8034A4-DA8D-493F-ADF0-D6ADD5876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9" y="3124642"/>
            <a:ext cx="2325099" cy="17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adidas predator sensor">
            <a:extLst>
              <a:ext uri="{FF2B5EF4-FFF2-40B4-BE49-F238E27FC236}">
                <a16:creationId xmlns:a16="http://schemas.microsoft.com/office/drawing/2014/main" id="{9B7CA982-3308-49E1-B324-C3BFB26B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87" y="3010395"/>
            <a:ext cx="1861116" cy="18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09336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2C3C-168F-42E1-981A-39C6DA61B2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74685-9FAA-4757-B830-9D920B3A1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6D583-110D-4FC9-AD5C-9FB37895A3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36BD9-5313-49D0-BB02-745E12A9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7" y="268287"/>
            <a:ext cx="5886450" cy="464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8133C-04D4-4824-B55B-6112376C2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61" y="3404658"/>
            <a:ext cx="2819400" cy="952500"/>
          </a:xfrm>
          <a:prstGeom prst="rect">
            <a:avLst/>
          </a:prstGeom>
        </p:spPr>
      </p:pic>
      <p:pic>
        <p:nvPicPr>
          <p:cNvPr id="12290" name="Picture 2" descr="https://www.imaging-resource.com/PRODS/canon-t6i/Z-CANON-T6I-PORTS2.JPG">
            <a:extLst>
              <a:ext uri="{FF2B5EF4-FFF2-40B4-BE49-F238E27FC236}">
                <a16:creationId xmlns:a16="http://schemas.microsoft.com/office/drawing/2014/main" id="{50717E76-71A6-40D8-B783-489AFE2A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18" y="722760"/>
            <a:ext cx="2675286" cy="22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59755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76FC-EAC9-438E-8028-16E297128CE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C553C-2555-4BAE-90BE-6BA537309E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F4774-3461-49AD-9E10-B3541C786C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C8AD1BE-800D-43AB-82AA-4F46B3CD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35" y="1764192"/>
            <a:ext cx="8461168" cy="1439862"/>
          </a:xfrm>
        </p:spPr>
        <p:txBody>
          <a:bodyPr/>
          <a:lstStyle/>
          <a:p>
            <a:r>
              <a:rPr lang="es-ES" sz="2400" dirty="0">
                <a:solidFill>
                  <a:schemeClr val="tx1"/>
                </a:solidFill>
              </a:rPr>
              <a:t>- </a:t>
            </a:r>
            <a:r>
              <a:rPr lang="es-ES" sz="2400" dirty="0" err="1">
                <a:solidFill>
                  <a:schemeClr val="tx1"/>
                </a:solidFill>
              </a:rPr>
              <a:t>Analyze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player</a:t>
            </a:r>
            <a:r>
              <a:rPr lang="es-ES" sz="2400" dirty="0">
                <a:solidFill>
                  <a:schemeClr val="tx1"/>
                </a:solidFill>
              </a:rPr>
              <a:t> and soccer </a:t>
            </a:r>
            <a:r>
              <a:rPr lang="es-ES" sz="2400" dirty="0" err="1">
                <a:solidFill>
                  <a:schemeClr val="tx1"/>
                </a:solidFill>
              </a:rPr>
              <a:t>ball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movement</a:t>
            </a:r>
            <a:br>
              <a:rPr lang="es-ES" sz="2400" dirty="0">
                <a:solidFill>
                  <a:schemeClr val="tx1"/>
                </a:solidFill>
              </a:rPr>
            </a:br>
            <a:br>
              <a:rPr lang="es-ES" sz="2400" dirty="0">
                <a:solidFill>
                  <a:schemeClr val="tx1"/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- </a:t>
            </a:r>
            <a:r>
              <a:rPr lang="es-ES" sz="2400" dirty="0" err="1">
                <a:solidFill>
                  <a:schemeClr val="tx1"/>
                </a:solidFill>
              </a:rPr>
              <a:t>Gathers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biometric</a:t>
            </a:r>
            <a:r>
              <a:rPr lang="es-ES" sz="2400" dirty="0">
                <a:solidFill>
                  <a:schemeClr val="tx1"/>
                </a:solidFill>
              </a:rPr>
              <a:t> data at </a:t>
            </a:r>
            <a:r>
              <a:rPr lang="es-ES" sz="2400" dirty="0" err="1">
                <a:solidFill>
                  <a:schemeClr val="tx1"/>
                </a:solidFill>
              </a:rPr>
              <a:t>the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begining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of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the</a:t>
            </a:r>
            <a:r>
              <a:rPr lang="es-ES" sz="2400" dirty="0">
                <a:solidFill>
                  <a:schemeClr val="tx1"/>
                </a:solidFill>
              </a:rPr>
              <a:t> training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16FA7A9-9143-4E48-AEDE-B39F5C532BBE}"/>
              </a:ext>
            </a:extLst>
          </p:cNvPr>
          <p:cNvSpPr txBox="1">
            <a:spLocks/>
          </p:cNvSpPr>
          <p:nvPr/>
        </p:nvSpPr>
        <p:spPr bwMode="gray">
          <a:xfrm>
            <a:off x="1728258" y="1118713"/>
            <a:ext cx="5758921" cy="287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1200" b="0" kern="1200" cap="all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1pPr>
            <a:lvl2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None/>
              <a:defRPr sz="1200" b="0" kern="1200" cap="all" baseline="0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2pPr>
            <a:lvl3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1200" b="0" kern="1200" cap="all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3pPr>
            <a:lvl4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None/>
              <a:defRPr sz="1200" b="0" kern="1200" cap="all" baseline="0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4pPr>
            <a:lvl5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tabLst>
                <a:tab pos="990230" algn="l"/>
              </a:tabLst>
              <a:defRPr sz="1200" b="0" kern="1200" cap="all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5pPr>
            <a:lvl6pPr marL="0" indent="0" algn="ctr" defTabSz="921477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>
                <a:tab pos="990269" algn="l"/>
              </a:tabLst>
              <a:defRPr sz="1200" b="0" i="0" kern="1200" cap="all" baseline="0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6pPr>
            <a:lvl7pPr marL="0" indent="0" algn="ctr" defTabSz="921477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>
                <a:tab pos="990269" algn="l"/>
              </a:tabLst>
              <a:defRPr sz="1200" b="0" i="0" kern="1200" cap="all" baseline="0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7pPr>
            <a:lvl8pPr marL="0" indent="0" algn="ctr" defTabSz="921477" rtl="0" eaLnBrk="1" latinLnBrk="0" hangingPunct="1">
              <a:lnSpc>
                <a:spcPct val="90000"/>
              </a:lnSpc>
              <a:spcBef>
                <a:spcPts val="605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>
                <a:tab pos="990269" algn="l"/>
              </a:tabLst>
              <a:defRPr sz="1200" b="0" kern="1200" cap="all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8pPr>
            <a:lvl9pPr marL="0" indent="0" algn="ctr" defTabSz="921477" rtl="0" eaLnBrk="1" latinLnBrk="0" hangingPunct="1">
              <a:lnSpc>
                <a:spcPct val="90000"/>
              </a:lnSpc>
              <a:spcBef>
                <a:spcPts val="605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>
                <a:tab pos="990269" algn="l"/>
              </a:tabLst>
              <a:defRPr sz="1200" b="0" kern="1200" cap="all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9pPr>
          </a:lstStyle>
          <a:p>
            <a:pPr defTabSz="914400"/>
            <a:r>
              <a:rPr lang="es-ES" sz="3600" b="1" dirty="0" err="1">
                <a:solidFill>
                  <a:schemeClr val="tx1"/>
                </a:solidFill>
              </a:rPr>
              <a:t>The</a:t>
            </a:r>
            <a:r>
              <a:rPr lang="es-ES" sz="3600" b="1" dirty="0">
                <a:solidFill>
                  <a:schemeClr val="tx1"/>
                </a:solidFill>
              </a:rPr>
              <a:t> </a:t>
            </a:r>
            <a:r>
              <a:rPr lang="es-ES" sz="3600" b="1" dirty="0" err="1">
                <a:solidFill>
                  <a:schemeClr val="tx1"/>
                </a:solidFill>
              </a:rPr>
              <a:t>dribbler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12" name="AutoShape 2" descr="blob:https://web.whatsapp.com/084ffd5a-b15c-4e62-aefa-91515094260a">
            <a:extLst>
              <a:ext uri="{FF2B5EF4-FFF2-40B4-BE49-F238E27FC236}">
                <a16:creationId xmlns:a16="http://schemas.microsoft.com/office/drawing/2014/main" id="{C09E90BB-AD8D-4C25-8C0F-FC7176B32E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4525" y="24399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AutoShape 4" descr="blob:https://web.whatsapp.com/084ffd5a-b15c-4e62-aefa-91515094260a">
            <a:extLst>
              <a:ext uri="{FF2B5EF4-FFF2-40B4-BE49-F238E27FC236}">
                <a16:creationId xmlns:a16="http://schemas.microsoft.com/office/drawing/2014/main" id="{04DA3A79-DBAE-4960-B61A-9A2A8C15B0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6925" y="2592388"/>
            <a:ext cx="2191698" cy="21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296D48-385F-443D-8953-D90884AC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19" y="265048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9478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1F777-7F20-44C2-B803-CF9207FA944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75C94-9FB2-4E22-9CD2-E19E584158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97301-97D3-4D68-86CD-364A686AD39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Jugada1">
            <a:hlinkClick r:id="" action="ppaction://media"/>
            <a:extLst>
              <a:ext uri="{FF2B5EF4-FFF2-40B4-BE49-F238E27FC236}">
                <a16:creationId xmlns:a16="http://schemas.microsoft.com/office/drawing/2014/main" id="{D6C89AEB-9F8C-47C7-9160-48B13C6ED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719" y="30638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652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01987-89C0-4680-86FD-3A747BE6045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1591-0EE8-4B4F-A431-AB3D68D41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D67B2-EBC0-4395-B57C-C3695DDA7E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video2">
            <a:hlinkClick r:id="" action="ppaction://media"/>
            <a:extLst>
              <a:ext uri="{FF2B5EF4-FFF2-40B4-BE49-F238E27FC236}">
                <a16:creationId xmlns:a16="http://schemas.microsoft.com/office/drawing/2014/main" id="{8C221C43-06AC-47FD-9F83-322F742C4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719" y="30638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525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975538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chemeClr val="accent3">
                    <a:lumMod val="40000"/>
                    <a:lumOff val="60000"/>
                  </a:schemeClr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" y="545"/>
            <a:ext cx="9211158" cy="518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0" y="2519275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THANK YOU!</a:t>
            </a:r>
            <a:endParaRPr lang="en-US" sz="9748" kern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AFB7C5-8F8B-492E-BE23-4B9253EE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members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4EA4E2-E31A-4E1F-B808-0BE4D97F4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Jorge serrano </a:t>
            </a:r>
            <a:r>
              <a:rPr lang="en-GB" dirty="0" err="1"/>
              <a:t>ibáñez</a:t>
            </a:r>
            <a:endParaRPr lang="en-GB" dirty="0"/>
          </a:p>
          <a:p>
            <a:r>
              <a:rPr lang="en-GB" dirty="0"/>
              <a:t>1º </a:t>
            </a:r>
            <a:r>
              <a:rPr lang="en-GB" dirty="0" err="1"/>
              <a:t>ingeniería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B8B5-3C99-4F5C-9F3A-72A094C120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Tomás </a:t>
            </a:r>
            <a:r>
              <a:rPr lang="en-GB" dirty="0" err="1"/>
              <a:t>Pelayo</a:t>
            </a:r>
            <a:r>
              <a:rPr lang="en-GB" dirty="0"/>
              <a:t> </a:t>
            </a:r>
            <a:r>
              <a:rPr lang="en-GB" dirty="0" err="1"/>
              <a:t>benedet</a:t>
            </a:r>
            <a:endParaRPr lang="en-GB" dirty="0"/>
          </a:p>
          <a:p>
            <a:r>
              <a:rPr lang="en-GB" dirty="0"/>
              <a:t>1º </a:t>
            </a:r>
            <a:r>
              <a:rPr lang="en-GB" dirty="0" err="1"/>
              <a:t>ingeniería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8CB7B8-DCF0-4EFD-94EC-D0272828CB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/>
              <a:t>Jorge </a:t>
            </a:r>
            <a:r>
              <a:rPr lang="en-GB" dirty="0" err="1"/>
              <a:t>romanos</a:t>
            </a:r>
            <a:r>
              <a:rPr lang="en-GB" dirty="0"/>
              <a:t> </a:t>
            </a:r>
            <a:r>
              <a:rPr lang="en-GB" dirty="0" err="1"/>
              <a:t>pajares</a:t>
            </a:r>
            <a:endParaRPr lang="en-GB" dirty="0"/>
          </a:p>
          <a:p>
            <a:r>
              <a:rPr lang="en-GB" dirty="0"/>
              <a:t>1º </a:t>
            </a:r>
            <a:r>
              <a:rPr lang="en-GB" dirty="0" err="1"/>
              <a:t>ingeniería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326460-45DE-474B-B5C2-7FC5AD8BF4B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9093" r="9093"/>
          <a:stretch>
            <a:fillRect/>
          </a:stretch>
        </p:blipFill>
        <p:spPr/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593CBF-F063-4B40-8083-F893C6B080D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E1D3074-78F9-C14D-85A3-0820C37EE9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EA2B42A-AE83-4E43-8759-C1C31497E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 bwMode="auto">
          <a:xfrm>
            <a:off x="1" y="5137"/>
            <a:ext cx="9233765" cy="51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20">
            <a:extLst>
              <a:ext uri="{FF2B5EF4-FFF2-40B4-BE49-F238E27FC236}">
                <a16:creationId xmlns:a16="http://schemas.microsoft.com/office/drawing/2014/main" id="{592E8160-8998-954E-B9DE-BDE0E2473914}"/>
              </a:ext>
            </a:extLst>
          </p:cNvPr>
          <p:cNvSpPr/>
          <p:nvPr/>
        </p:nvSpPr>
        <p:spPr bwMode="gray">
          <a:xfrm>
            <a:off x="-793" y="5137"/>
            <a:ext cx="9215435" cy="5186927"/>
          </a:xfrm>
          <a:prstGeom prst="rect">
            <a:avLst/>
          </a:prstGeom>
          <a:solidFill>
            <a:srgbClr val="000000">
              <a:alpha val="50196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1411" cap="all" dirty="0" err="1">
              <a:solidFill>
                <a:prstClr val="white"/>
              </a:solidFill>
              <a:latin typeface="adineue PRO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AGENDA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en-US" sz="2000" b="1" dirty="0">
                <a:latin typeface="adineue PRO TT" panose="020B0503020201060004" pitchFamily="34" charset="77"/>
              </a:rPr>
              <a:t>THE STORY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FOCUS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VALUE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DEMO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3B44C-8646-624C-9133-5F932F3ADC74}"/>
              </a:ext>
            </a:extLst>
          </p:cNvPr>
          <p:cNvCxnSpPr>
            <a:cxnSpLocks/>
          </p:cNvCxnSpPr>
          <p:nvPr/>
        </p:nvCxnSpPr>
        <p:spPr>
          <a:xfrm>
            <a:off x="1727200" y="1763713"/>
            <a:ext cx="0" cy="3132137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2854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A87F58B-A76F-4220-9AE1-E4FFB5744AC9}"/>
              </a:ext>
            </a:extLst>
          </p:cNvPr>
          <p:cNvSpPr txBox="1">
            <a:spLocks/>
          </p:cNvSpPr>
          <p:nvPr/>
        </p:nvSpPr>
        <p:spPr bwMode="gray">
          <a:xfrm>
            <a:off x="574674" y="1157499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 marL="345597" indent="-345597" defTabSz="9144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Introduction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the setting</a:t>
            </a:r>
          </a:p>
          <a:p>
            <a:pPr defTabSz="914400"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pPr defTabSz="914400"/>
            <a:endParaRPr lang="en-US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  <p:pic>
        <p:nvPicPr>
          <p:cNvPr id="13314" name="Picture 2" descr="adidas predator sensor">
            <a:extLst>
              <a:ext uri="{FF2B5EF4-FFF2-40B4-BE49-F238E27FC236}">
                <a16:creationId xmlns:a16="http://schemas.microsoft.com/office/drawing/2014/main" id="{EA0C2595-CF58-493B-807B-E16C0AF3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4" y="2116950"/>
            <a:ext cx="1829132" cy="18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Online Video Tagging | Product">
            <a:extLst>
              <a:ext uri="{FF2B5EF4-FFF2-40B4-BE49-F238E27FC236}">
                <a16:creationId xmlns:a16="http://schemas.microsoft.com/office/drawing/2014/main" id="{97AD5231-4D53-42C9-A983-60927A90B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886" y="2182539"/>
            <a:ext cx="3175665" cy="187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ÙØ®Ø·Ø· Ø§ÙØ®ÙÙØ¯ Ø¨Ø§ÙØ®Ø§ÙØ¯ÙØ©">
            <a:extLst>
              <a:ext uri="{FF2B5EF4-FFF2-40B4-BE49-F238E27FC236}">
                <a16:creationId xmlns:a16="http://schemas.microsoft.com/office/drawing/2014/main" id="{9DD03F06-B211-4AF0-9B6C-1DEB1686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98" y="2147282"/>
            <a:ext cx="1909799" cy="19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8624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91642-80F5-984E-A0DA-7C5BD23797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2.    Rising Action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happening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87FA81-D0D7-48E8-B704-62EB3719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0" y="1975644"/>
            <a:ext cx="1533525" cy="180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B0668-D4E4-458D-8034-BF9B6105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679" y="2013744"/>
            <a:ext cx="1238250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487E8-3578-40F7-B2BE-D74F1860C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87" y="1956594"/>
            <a:ext cx="1381125" cy="18288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58FE427D-95AF-42BC-AD83-A3FCB6310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5738" y="1815428"/>
            <a:ext cx="914400" cy="9144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BA039E18-B21A-4045-9195-E710018B9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5662" y="1677987"/>
            <a:ext cx="914400" cy="914400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EA6C1B07-FA6E-4049-A281-2ADC55AA4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0700" y="16779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4017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342C063-5ED0-4487-8AB9-B9BF1C840B3D}"/>
              </a:ext>
            </a:extLst>
          </p:cNvPr>
          <p:cNvSpPr txBox="1">
            <a:spLocks/>
          </p:cNvSpPr>
          <p:nvPr/>
        </p:nvSpPr>
        <p:spPr bwMode="gray">
          <a:xfrm>
            <a:off x="574674" y="1152922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3.    Turning point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Where does it become actionable</a:t>
            </a:r>
          </a:p>
          <a:p>
            <a:pPr defTabSz="914400"/>
            <a:endParaRPr lang="en-US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  <p:pic>
        <p:nvPicPr>
          <p:cNvPr id="14338" name="Picture 2" descr="https://www.hostingtalk.it/wp-content/uploads/2016/12/AWS-Rekognition.png">
            <a:extLst>
              <a:ext uri="{FF2B5EF4-FFF2-40B4-BE49-F238E27FC236}">
                <a16:creationId xmlns:a16="http://schemas.microsoft.com/office/drawing/2014/main" id="{2CABF0EF-E09C-4582-90DF-D910DC33C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323" y="1915914"/>
            <a:ext cx="4442619" cy="23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rtificial neural networks are changing the world. What ...">
            <a:extLst>
              <a:ext uri="{FF2B5EF4-FFF2-40B4-BE49-F238E27FC236}">
                <a16:creationId xmlns:a16="http://schemas.microsoft.com/office/drawing/2014/main" id="{08DCA0C9-2ADA-4112-85D3-05501480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51" y="1915913"/>
            <a:ext cx="3007137" cy="23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823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342C063-5ED0-4487-8AB9-B9BF1C840B3D}"/>
              </a:ext>
            </a:extLst>
          </p:cNvPr>
          <p:cNvSpPr txBox="1">
            <a:spLocks/>
          </p:cNvSpPr>
          <p:nvPr/>
        </p:nvSpPr>
        <p:spPr bwMode="gray">
          <a:xfrm>
            <a:off x="574674" y="1152922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4.    Falling Action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the outcome</a:t>
            </a:r>
          </a:p>
          <a:p>
            <a:pPr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pPr defTabSz="914400"/>
            <a:r>
              <a:rPr lang="en-US" dirty="0"/>
              <a:t>	</a:t>
            </a:r>
            <a:r>
              <a:rPr lang="en-US" sz="1600" b="1" dirty="0"/>
              <a:t>- Player detection</a:t>
            </a:r>
          </a:p>
          <a:p>
            <a:pPr defTabSz="914400"/>
            <a:r>
              <a:rPr lang="en-US" sz="1600" b="1" dirty="0"/>
              <a:t>	- Object and player tracking</a:t>
            </a:r>
            <a:endParaRPr lang="en-US" sz="1600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36B2E-B2B3-4522-9112-4D67E013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15" y="1004382"/>
            <a:ext cx="1836510" cy="317601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531BA2-0039-4C5C-ABB6-F88996ABA711}"/>
              </a:ext>
            </a:extLst>
          </p:cNvPr>
          <p:cNvSpPr/>
          <p:nvPr/>
        </p:nvSpPr>
        <p:spPr bwMode="gray">
          <a:xfrm>
            <a:off x="5664531" y="3628189"/>
            <a:ext cx="148442" cy="154657"/>
          </a:xfrm>
          <a:prstGeom prst="ellipse">
            <a:avLst/>
          </a:prstGeom>
          <a:solidFill>
            <a:srgbClr val="FF0000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s-E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07382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342C063-5ED0-4487-8AB9-B9BF1C840B3D}"/>
              </a:ext>
            </a:extLst>
          </p:cNvPr>
          <p:cNvSpPr txBox="1">
            <a:spLocks/>
          </p:cNvSpPr>
          <p:nvPr/>
        </p:nvSpPr>
        <p:spPr bwMode="gray">
          <a:xfrm>
            <a:off x="574674" y="1152922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5.    Resolution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How it will end</a:t>
            </a:r>
          </a:p>
          <a:p>
            <a:pPr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pPr defTabSz="914400"/>
            <a:r>
              <a:rPr lang="en-US" dirty="0"/>
              <a:t>	A final program in which all data is connected and intelligence is capable of classification and </a:t>
            </a:r>
          </a:p>
          <a:p>
            <a:pPr defTabSz="914400"/>
            <a:r>
              <a:rPr lang="en-US" dirty="0"/>
              <a:t>	organization of different football moves. This allows us to </a:t>
            </a:r>
            <a:r>
              <a:rPr lang="en-US" b="1" dirty="0"/>
              <a:t>STOP MANUAL ANALYTICS.</a:t>
            </a:r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386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B7FF50-8524-674D-B344-71011A153E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4000"/>
          </a:blip>
          <a:srcRect t="15577" b="15577"/>
          <a:stretch>
            <a:fillRect/>
          </a:stretch>
        </p:blipFill>
        <p:spPr>
          <a:solidFill>
            <a:schemeClr val="tx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EC3EA-C45F-CE41-A530-0198C6B8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89788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AFCE587C-32F4-2348-8B12-663C84BF959A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TEMPLATE 2017 (BOLD PINK)</Template>
  <TotalTime>1742</TotalTime>
  <Words>214</Words>
  <Application>Microsoft Office PowerPoint</Application>
  <PresentationFormat>Custom</PresentationFormat>
  <Paragraphs>84</Paragraphs>
  <Slides>17</Slides>
  <Notes>6</Notes>
  <HiddenSlides>0</HiddenSlides>
  <MMClips>2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40" baseType="lpstr">
      <vt:lpstr>AdihausDIN</vt:lpstr>
      <vt:lpstr>AdihausDIN Cn</vt:lpstr>
      <vt:lpstr>adineue PRO</vt:lpstr>
      <vt:lpstr>adineue PRO Black</vt:lpstr>
      <vt:lpstr>adineue PRO Light</vt:lpstr>
      <vt:lpstr>adineue PRO TT</vt:lpstr>
      <vt:lpstr>adineue PRO TT Black</vt:lpstr>
      <vt:lpstr>adineue PRO TT Light</vt:lpstr>
      <vt:lpstr>adineue TEXT Black</vt:lpstr>
      <vt:lpstr>adineue TEXT Light</vt:lpstr>
      <vt:lpstr>adiText Light Beta</vt:lpstr>
      <vt:lpstr>Arial</vt:lpstr>
      <vt:lpstr>Calibri</vt:lpstr>
      <vt:lpstr>Calibri Light</vt:lpstr>
      <vt:lpstr>Wingdings</vt:lpstr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think-cell Slide</vt:lpstr>
      <vt:lpstr>APLC</vt:lpstr>
      <vt:lpstr>Team members</vt:lpstr>
      <vt:lpstr>AGENDA</vt:lpstr>
      <vt:lpstr>THE STORY - MAKE IT RELATABLE</vt:lpstr>
      <vt:lpstr>THE STORY - MAKE IT RELATABLE</vt:lpstr>
      <vt:lpstr>THE STORY - MAKE IT RELATABLE</vt:lpstr>
      <vt:lpstr>THE STORY - MAKE IT RELATABLE</vt:lpstr>
      <vt:lpstr>THE STORY - MAKE IT RELATABLE</vt:lpstr>
      <vt:lpstr>THE STORY</vt:lpstr>
      <vt:lpstr>MAKE IT REAL</vt:lpstr>
      <vt:lpstr>- Easier and cheap sync between sensors and cameras  - Easier to develop scripts to sync sensors</vt:lpstr>
      <vt:lpstr>PowerPoint Presentation</vt:lpstr>
      <vt:lpstr>- Analyze player and soccer ball movement  - Gathers biometric data at the begining of the training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Frechoso, Javier</dc:creator>
  <cp:lastModifiedBy>Jorge Romanos</cp:lastModifiedBy>
  <cp:revision>148</cp:revision>
  <cp:lastPrinted>2015-05-04T06:43:15Z</cp:lastPrinted>
  <dcterms:created xsi:type="dcterms:W3CDTF">2019-03-09T19:27:14Z</dcterms:created>
  <dcterms:modified xsi:type="dcterms:W3CDTF">2019-03-24T08:30:52Z</dcterms:modified>
  <dc:language>English-UK</dc:language>
</cp:coreProperties>
</file>